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8"/>
  </p:notesMasterIdLst>
  <p:sldIdLst>
    <p:sldId id="256" r:id="rId2"/>
    <p:sldId id="257" r:id="rId3"/>
    <p:sldId id="258" r:id="rId4"/>
    <p:sldId id="259" r:id="rId5"/>
    <p:sldId id="260" r:id="rId6"/>
    <p:sldId id="261"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57" d="100"/>
          <a:sy n="157" d="100"/>
        </p:scale>
        <p:origin x="-258" y="-1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21401338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3" name="Shape 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Shape 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25"/>
            <a:ext cx="4572000" cy="5143500"/>
          </a:xfrm>
          <a:prstGeom prst="rect">
            <a:avLst/>
          </a:prstGeom>
          <a:solidFill>
            <a:schemeClr val="dk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dk1"/>
              </a:buClr>
              <a:defRPr>
                <a:solidFill>
                  <a:schemeClr val="dk1"/>
                </a:solidFill>
              </a:defRPr>
            </a:lvl1pPr>
            <a:lvl2pPr lvl="1">
              <a:spcBef>
                <a:spcPts val="0"/>
              </a:spcBef>
              <a:buClr>
                <a:schemeClr val="dk1"/>
              </a:buClr>
              <a:defRPr>
                <a:solidFill>
                  <a:schemeClr val="dk1"/>
                </a:solidFill>
              </a:defRPr>
            </a:lvl2pPr>
            <a:lvl3pPr lvl="2">
              <a:spcBef>
                <a:spcPts val="0"/>
              </a:spcBef>
              <a:buClr>
                <a:schemeClr val="dk1"/>
              </a:buClr>
              <a:defRPr>
                <a:solidFill>
                  <a:schemeClr val="dk1"/>
                </a:solidFill>
              </a:defRPr>
            </a:lvl3pPr>
            <a:lvl4pPr lvl="3">
              <a:spcBef>
                <a:spcPts val="0"/>
              </a:spcBef>
              <a:buClr>
                <a:schemeClr val="dk1"/>
              </a:buClr>
              <a:defRPr>
                <a:solidFill>
                  <a:schemeClr val="dk1"/>
                </a:solidFill>
              </a:defRPr>
            </a:lvl4pPr>
            <a:lvl5pPr lvl="4">
              <a:spcBef>
                <a:spcPts val="0"/>
              </a:spcBef>
              <a:buClr>
                <a:schemeClr val="dk1"/>
              </a:buClr>
              <a:defRPr>
                <a:solidFill>
                  <a:schemeClr val="dk1"/>
                </a:solidFill>
              </a:defRPr>
            </a:lvl5pPr>
            <a:lvl6pPr lvl="5">
              <a:spcBef>
                <a:spcPts val="0"/>
              </a:spcBef>
              <a:buClr>
                <a:schemeClr val="dk1"/>
              </a:buClr>
              <a:defRPr>
                <a:solidFill>
                  <a:schemeClr val="dk1"/>
                </a:solidFill>
              </a:defRPr>
            </a:lvl6pPr>
            <a:lvl7pPr lvl="6">
              <a:spcBef>
                <a:spcPts val="0"/>
              </a:spcBef>
              <a:buClr>
                <a:schemeClr val="dk1"/>
              </a:buClr>
              <a:defRPr>
                <a:solidFill>
                  <a:schemeClr val="dk1"/>
                </a:solidFill>
              </a:defRPr>
            </a:lvl7pPr>
            <a:lvl8pPr lvl="7">
              <a:spcBef>
                <a:spcPts val="0"/>
              </a:spcBef>
              <a:buClr>
                <a:schemeClr val="dk1"/>
              </a:buClr>
              <a:defRPr>
                <a:solidFill>
                  <a:schemeClr val="dk1"/>
                </a:solidFill>
              </a:defRPr>
            </a:lvl8pPr>
            <a:lvl9pPr lvl="8">
              <a:spcBef>
                <a:spcPts val="0"/>
              </a:spcBef>
              <a:buClr>
                <a:schemeClr val="dk1"/>
              </a:buClr>
              <a:defRPr>
                <a:solidFill>
                  <a:schemeClr val="dk1"/>
                </a:solidFill>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lt2"/>
              </a:buClr>
              <a:buSzPct val="100000"/>
              <a:defRPr sz="1800">
                <a:solidFill>
                  <a:schemeClr val="lt2"/>
                </a:solidFill>
              </a:defRPr>
            </a:lvl1pPr>
            <a:lvl2pPr lvl="1">
              <a:lnSpc>
                <a:spcPct val="115000"/>
              </a:lnSpc>
              <a:spcBef>
                <a:spcPts val="0"/>
              </a:spcBef>
              <a:spcAft>
                <a:spcPts val="1600"/>
              </a:spcAft>
              <a:buClr>
                <a:schemeClr val="lt2"/>
              </a:buClr>
              <a:defRPr>
                <a:solidFill>
                  <a:schemeClr val="lt2"/>
                </a:solidFill>
              </a:defRPr>
            </a:lvl2pPr>
            <a:lvl3pPr lvl="2">
              <a:lnSpc>
                <a:spcPct val="115000"/>
              </a:lnSpc>
              <a:spcBef>
                <a:spcPts val="0"/>
              </a:spcBef>
              <a:spcAft>
                <a:spcPts val="1600"/>
              </a:spcAft>
              <a:buClr>
                <a:schemeClr val="lt2"/>
              </a:buClr>
              <a:defRPr>
                <a:solidFill>
                  <a:schemeClr val="lt2"/>
                </a:solidFill>
              </a:defRPr>
            </a:lvl3pPr>
            <a:lvl4pPr lvl="3">
              <a:lnSpc>
                <a:spcPct val="115000"/>
              </a:lnSpc>
              <a:spcBef>
                <a:spcPts val="0"/>
              </a:spcBef>
              <a:spcAft>
                <a:spcPts val="1600"/>
              </a:spcAft>
              <a:buClr>
                <a:schemeClr val="lt2"/>
              </a:buClr>
              <a:defRPr>
                <a:solidFill>
                  <a:schemeClr val="lt2"/>
                </a:solidFill>
              </a:defRPr>
            </a:lvl4pPr>
            <a:lvl5pPr lvl="4">
              <a:lnSpc>
                <a:spcPct val="115000"/>
              </a:lnSpc>
              <a:spcBef>
                <a:spcPts val="0"/>
              </a:spcBef>
              <a:spcAft>
                <a:spcPts val="1600"/>
              </a:spcAft>
              <a:buClr>
                <a:schemeClr val="lt2"/>
              </a:buClr>
              <a:defRPr>
                <a:solidFill>
                  <a:schemeClr val="lt2"/>
                </a:solidFill>
              </a:defRPr>
            </a:lvl5pPr>
            <a:lvl6pPr lvl="5">
              <a:lnSpc>
                <a:spcPct val="115000"/>
              </a:lnSpc>
              <a:spcBef>
                <a:spcPts val="0"/>
              </a:spcBef>
              <a:spcAft>
                <a:spcPts val="1600"/>
              </a:spcAft>
              <a:buClr>
                <a:schemeClr val="lt2"/>
              </a:buClr>
              <a:defRPr>
                <a:solidFill>
                  <a:schemeClr val="lt2"/>
                </a:solidFill>
              </a:defRPr>
            </a:lvl6pPr>
            <a:lvl7pPr lvl="6">
              <a:lnSpc>
                <a:spcPct val="115000"/>
              </a:lnSpc>
              <a:spcBef>
                <a:spcPts val="0"/>
              </a:spcBef>
              <a:spcAft>
                <a:spcPts val="1600"/>
              </a:spcAft>
              <a:buClr>
                <a:schemeClr val="lt2"/>
              </a:buClr>
              <a:defRPr>
                <a:solidFill>
                  <a:schemeClr val="lt2"/>
                </a:solidFill>
              </a:defRPr>
            </a:lvl7pPr>
            <a:lvl8pPr lvl="7">
              <a:lnSpc>
                <a:spcPct val="115000"/>
              </a:lnSpc>
              <a:spcBef>
                <a:spcPts val="0"/>
              </a:spcBef>
              <a:spcAft>
                <a:spcPts val="1600"/>
              </a:spcAft>
              <a:buClr>
                <a:schemeClr val="lt2"/>
              </a:buClr>
              <a:defRPr>
                <a:solidFill>
                  <a:schemeClr val="lt2"/>
                </a:solidFill>
              </a:defRPr>
            </a:lvl8pPr>
            <a:lvl9pPr lvl="8">
              <a:lnSpc>
                <a:spcPct val="115000"/>
              </a:lnSpc>
              <a:spcBef>
                <a:spcPts val="0"/>
              </a:spcBef>
              <a:spcAft>
                <a:spcPts val="1600"/>
              </a:spcAft>
              <a:buClr>
                <a:schemeClr val="lt2"/>
              </a:buClr>
              <a:defRPr>
                <a:solidFill>
                  <a:schemeClr val="lt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lt2"/>
                </a:solidFill>
              </a:rPr>
              <a:t>‹#›</a:t>
            </a:fld>
            <a:endParaRPr lang="en" sz="1000">
              <a:solidFill>
                <a:schemeClr val="lt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a:t>How 9/11 Affected Muslim Lives</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r>
              <a:rPr lang="en"/>
              <a:t>Shafana Khan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0" name="Shape 60" descr="FullSizeRender.jpg"/>
          <p:cNvPicPr preferRelativeResize="0"/>
          <p:nvPr/>
        </p:nvPicPr>
        <p:blipFill>
          <a:blip r:embed="rId3">
            <a:alphaModFix/>
          </a:blip>
          <a:stretch>
            <a:fillRect/>
          </a:stretch>
        </p:blipFill>
        <p:spPr>
          <a:xfrm>
            <a:off x="2812400" y="152400"/>
            <a:ext cx="3417005" cy="483869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65" name="Shape 65" descr="IMG_7250.JPG"/>
          <p:cNvPicPr preferRelativeResize="0"/>
          <p:nvPr/>
        </p:nvPicPr>
        <p:blipFill>
          <a:blip r:embed="rId3">
            <a:alphaModFix/>
          </a:blip>
          <a:stretch>
            <a:fillRect/>
          </a:stretch>
        </p:blipFill>
        <p:spPr>
          <a:xfrm>
            <a:off x="2661100" y="152400"/>
            <a:ext cx="3629026" cy="483870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body" idx="1"/>
          </p:nvPr>
        </p:nvSpPr>
        <p:spPr>
          <a:xfrm>
            <a:off x="153450" y="138675"/>
            <a:ext cx="8837100" cy="4752600"/>
          </a:xfrm>
          <a:prstGeom prst="rect">
            <a:avLst/>
          </a:prstGeom>
        </p:spPr>
        <p:txBody>
          <a:bodyPr lIns="91425" tIns="91425" rIns="91425" bIns="91425" anchor="t" anchorCtr="0">
            <a:noAutofit/>
          </a:bodyPr>
          <a:lstStyle/>
          <a:p>
            <a:pPr lvl="0" algn="ctr" rtl="0">
              <a:spcBef>
                <a:spcPts val="0"/>
              </a:spcBef>
              <a:spcAft>
                <a:spcPts val="0"/>
              </a:spcAft>
              <a:buNone/>
            </a:pPr>
            <a:r>
              <a:rPr lang="en" sz="1500">
                <a:solidFill>
                  <a:srgbClr val="FFFFFF"/>
                </a:solidFill>
                <a:latin typeface="Times New Roman"/>
                <a:ea typeface="Times New Roman"/>
                <a:cs typeface="Times New Roman"/>
                <a:sym typeface="Times New Roman"/>
              </a:rPr>
              <a:t>How did 9/11 affect Muslim lives?</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1-How does your memorial idea honor or remember the loss of life?</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My memorial honors and remembers the loss of life because it shows the alliance between Americans and Muslims. It also includes the names of various people who have died from hate crimes due to the stigma towards them post 9/11.</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2-What makes your monument the best choice?</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My monument portrays how America should come to good terms with Muslims, so it shows a sense of alliance between the two. Instead of having a certain stigma towards a group of people, we should realize that these type of terrorists don’t speak for everyone.</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3-Which groups will be pleased with your monument?</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Groups that will be pleased with my monument are Muslims and Americans.</a:t>
            </a:r>
          </a:p>
          <a:p>
            <a:pPr lvl="0" rtl="0">
              <a:spcBef>
                <a:spcPts val="0"/>
              </a:spcBef>
              <a:spcAft>
                <a:spcPts val="0"/>
              </a:spcAft>
              <a:buNone/>
            </a:pPr>
            <a:endParaRPr sz="1500">
              <a:solidFill>
                <a:srgbClr val="FFFFFF"/>
              </a:solidFill>
              <a:latin typeface="Times New Roman"/>
              <a:ea typeface="Times New Roman"/>
              <a:cs typeface="Times New Roman"/>
              <a:sym typeface="Times New Roman"/>
            </a:endParaRP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4-Why?</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Muslims will be pleased because they are being recognized for the effects that they faced after 9/11. Americans will also be pleased because 9/11 is getting more recognition and is getting another memorial to remind them of what a tragic event it was.</a:t>
            </a:r>
          </a:p>
          <a:p>
            <a:pPr lvl="0" rtl="0">
              <a:spcBef>
                <a:spcPts val="0"/>
              </a:spcBef>
              <a:spcAft>
                <a:spcPts val="0"/>
              </a:spcAft>
              <a:buNone/>
            </a:pPr>
            <a:r>
              <a:rPr lang="en" sz="1500">
                <a:solidFill>
                  <a:srgbClr val="FFFFFF"/>
                </a:solidFill>
                <a:latin typeface="Times New Roman"/>
                <a:ea typeface="Times New Roman"/>
                <a:cs typeface="Times New Roman"/>
                <a:sym typeface="Times New Roman"/>
              </a:rPr>
              <a:t> </a:t>
            </a:r>
          </a:p>
          <a:p>
            <a:pPr lvl="0" rtl="0">
              <a:spcBef>
                <a:spcPts val="0"/>
              </a:spcBef>
              <a:spcAft>
                <a:spcPts val="0"/>
              </a:spcAft>
              <a:buNone/>
            </a:pPr>
            <a:endParaRPr sz="150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311700" y="257425"/>
            <a:ext cx="8520600" cy="4684500"/>
          </a:xfrm>
          <a:prstGeom prst="rect">
            <a:avLst/>
          </a:prstGeom>
        </p:spPr>
        <p:txBody>
          <a:bodyPr lIns="91425" tIns="91425" rIns="91425" bIns="91425" anchor="t" anchorCtr="0">
            <a:noAutofit/>
          </a:bodyPr>
          <a:lstStyle/>
          <a:p>
            <a:pPr lvl="0" rtl="0">
              <a:spcBef>
                <a:spcPts val="0"/>
              </a:spcBef>
              <a:spcAft>
                <a:spcPts val="0"/>
              </a:spcAft>
              <a:buNone/>
            </a:pPr>
            <a:r>
              <a:rPr lang="en" sz="1600">
                <a:solidFill>
                  <a:srgbClr val="FFFFFF"/>
                </a:solidFill>
                <a:latin typeface="Times New Roman"/>
                <a:ea typeface="Times New Roman"/>
                <a:cs typeface="Times New Roman"/>
                <a:sym typeface="Times New Roman"/>
              </a:rPr>
              <a:t> 5-What groups will not be pleased with your monument?</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People who will not be pleased with my monument are people who think that all Muslims are terrorists. </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6-Why?</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They will not be pleased because those type of people will see the recognition of Muslim lives to be an insult, claiming that all Muslims have the idea of terrorism in their mind.</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a:t>
            </a:r>
          </a:p>
          <a:p>
            <a:pPr lvl="0" rtl="0">
              <a:spcBef>
                <a:spcPts val="0"/>
              </a:spcBef>
              <a:spcAft>
                <a:spcPts val="0"/>
              </a:spcAft>
              <a:buNone/>
            </a:pPr>
            <a:endParaRPr sz="1600">
              <a:solidFill>
                <a:srgbClr val="FFFFFF"/>
              </a:solidFill>
            </a:endParaRP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7-Justify the location you selected.</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My memorial will be located in Central Park because it a lot of people can see it whenever they go to the park.</a:t>
            </a:r>
          </a:p>
          <a:p>
            <a:pPr lvl="0" rtl="0">
              <a:spcBef>
                <a:spcPts val="0"/>
              </a:spcBef>
              <a:spcAft>
                <a:spcPts val="0"/>
              </a:spcAft>
              <a:buNone/>
            </a:pPr>
            <a:endParaRPr sz="1600">
              <a:solidFill>
                <a:srgbClr val="FFFFFF"/>
              </a:solidFill>
              <a:latin typeface="Times New Roman"/>
              <a:ea typeface="Times New Roman"/>
              <a:cs typeface="Times New Roman"/>
              <a:sym typeface="Times New Roman"/>
            </a:endParaRP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 8-Is your monument concrete or abstract? What is the potential risk involved here?</a:t>
            </a:r>
          </a:p>
          <a:p>
            <a:pPr lvl="0" rtl="0">
              <a:spcBef>
                <a:spcPts val="0"/>
              </a:spcBef>
              <a:spcAft>
                <a:spcPts val="0"/>
              </a:spcAft>
              <a:buNone/>
            </a:pPr>
            <a:r>
              <a:rPr lang="en" sz="1600">
                <a:solidFill>
                  <a:srgbClr val="FFFFFF"/>
                </a:solidFill>
                <a:latin typeface="Times New Roman"/>
                <a:ea typeface="Times New Roman"/>
                <a:cs typeface="Times New Roman"/>
                <a:sym typeface="Times New Roman"/>
              </a:rPr>
              <a:t>My monument is concrete. The potential risk involved here is that my memorial could be looked as something that sympathizes with “terrorists.”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311700" y="731175"/>
            <a:ext cx="8520600" cy="4109700"/>
          </a:xfrm>
          <a:prstGeom prst="rect">
            <a:avLst/>
          </a:prstGeom>
        </p:spPr>
        <p:txBody>
          <a:bodyPr lIns="91425" tIns="91425" rIns="91425" bIns="91425" anchor="t" anchorCtr="0">
            <a:noAutofit/>
          </a:bodyPr>
          <a:lstStyle/>
          <a:p>
            <a:pPr lvl="0" rtl="0">
              <a:lnSpc>
                <a:spcPct val="150000"/>
              </a:lnSpc>
              <a:spcBef>
                <a:spcPts val="0"/>
              </a:spcBef>
              <a:spcAft>
                <a:spcPts val="0"/>
              </a:spcAft>
              <a:buNone/>
            </a:pPr>
            <a:r>
              <a:rPr lang="en" sz="1600">
                <a:solidFill>
                  <a:srgbClr val="FFFFFF"/>
                </a:solidFill>
                <a:latin typeface="Times New Roman"/>
                <a:ea typeface="Times New Roman"/>
                <a:cs typeface="Times New Roman"/>
                <a:sym typeface="Times New Roman"/>
              </a:rPr>
              <a:t>My memorial is a stand with all the names of people who have died due to hate crimes post 9/11. My memorial also has two hands shaking. One hand represents America and the other hand represents Islam as a whole. The shaking hands represent an alliance with the both. I did this because of all the hate they have gotten after 9/11. Due to it being a terrorist attack done by radicalists, many people have a certain idea towards Muslims.  People of various religions all around the Middle East and South Asia were becoming more targeted due to how they looked. I put the names of all the victims of the hate crimes because they really have not been recognized at a greater extent. There have been 1,500 victims of hate crimes post 9/11. This range has been from 2001 to 2010. My memorial will be placed in Central Park. This is because I want people to see my memorial. Central Park is such a large area, so people would walk past it and see it. I think that putting my memorial in such a popular area so that the seeing the memorial will hopefully lift the stigma off of Muslims.</a:t>
            </a:r>
          </a:p>
        </p:txBody>
      </p:sp>
    </p:spTree>
  </p:cSld>
  <p:clrMapOvr>
    <a:masterClrMapping/>
  </p:clrMapOvr>
</p:sld>
</file>

<file path=ppt/theme/theme1.xml><?xml version="1.0" encoding="utf-8"?>
<a:theme xmlns:a="http://schemas.openxmlformats.org/drawingml/2006/main" name="simple-dark-2">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566</Words>
  <Application>Microsoft Office PowerPoint</Application>
  <PresentationFormat>On-screen Show (16:9)</PresentationFormat>
  <Paragraphs>28</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simple-dark-2</vt:lpstr>
      <vt:lpstr>How 9/11 Affected Muslim Lives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9/11 Affected Muslim Lives</dc:title>
  <dc:creator>Ramon Quinones</dc:creator>
  <cp:lastModifiedBy>Ramon Quinones</cp:lastModifiedBy>
  <cp:revision>1</cp:revision>
  <dcterms:modified xsi:type="dcterms:W3CDTF">2017-01-26T12:13:00Z</dcterms:modified>
</cp:coreProperties>
</file>